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soleadauditor.com/saudi-arabia/iso-45001-lead-auditor-training-in-saudi-arabia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4333"/>
            <a:ext cx="5759450" cy="8691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Introduction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70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era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where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workplace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paramount,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across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globe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are </a:t>
            </a:r>
            <a:r>
              <a:rPr dirty="0" sz="1200">
                <a:latin typeface="Calibri"/>
                <a:cs typeface="Calibri"/>
              </a:rPr>
              <a:t>increasingly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turning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international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well-being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employees. </a:t>
            </a:r>
            <a:r>
              <a:rPr dirty="0" sz="1200">
                <a:latin typeface="Calibri"/>
                <a:cs typeface="Calibri"/>
              </a:rPr>
              <a:t>Among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out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benchmark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occupational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systems.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plays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pivotal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role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in </a:t>
            </a:r>
            <a:r>
              <a:rPr dirty="0" sz="1200">
                <a:latin typeface="Calibri"/>
                <a:cs typeface="Calibri"/>
              </a:rPr>
              <a:t>empowering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professionals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become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proficient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auditors,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driving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compliance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excellence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workplace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0"/>
              </a:spcBef>
            </a:pPr>
            <a:r>
              <a:rPr dirty="0" sz="1200">
                <a:latin typeface="Calibri"/>
                <a:cs typeface="Calibri"/>
              </a:rPr>
              <a:t>Understanding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0">
                <a:latin typeface="Calibri"/>
                <a:cs typeface="Calibri"/>
              </a:rPr>
              <a:t> 45001</a:t>
            </a:r>
            <a:endParaRPr sz="1200">
              <a:latin typeface="Calibri"/>
              <a:cs typeface="Calibri"/>
            </a:endParaRPr>
          </a:p>
          <a:p>
            <a:pPr algn="just" marL="12700" marR="6350">
              <a:lnSpc>
                <a:spcPct val="1170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globally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recognized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framework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establishing, </a:t>
            </a:r>
            <a:r>
              <a:rPr dirty="0" sz="1200">
                <a:latin typeface="Calibri"/>
                <a:cs typeface="Calibri"/>
              </a:rPr>
              <a:t>implementing,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maintaining,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continually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improving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occupational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system.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designed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proactively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manage </a:t>
            </a:r>
            <a:r>
              <a:rPr dirty="0" sz="1200">
                <a:latin typeface="Calibri"/>
                <a:cs typeface="Calibri"/>
              </a:rPr>
              <a:t>risks,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workplace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accidents,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overall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employee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well-</a:t>
            </a:r>
            <a:r>
              <a:rPr dirty="0" sz="1200" spc="-10">
                <a:latin typeface="Calibri"/>
                <a:cs typeface="Calibri"/>
              </a:rPr>
              <a:t>being.</a:t>
            </a:r>
            <a:endParaRPr sz="1200">
              <a:latin typeface="Calibri"/>
              <a:cs typeface="Calibri"/>
            </a:endParaRPr>
          </a:p>
          <a:p>
            <a:pPr algn="just" marL="12700" marR="2886710">
              <a:lnSpc>
                <a:spcPct val="172500"/>
              </a:lnSpc>
            </a:pPr>
            <a:r>
              <a:rPr dirty="0" sz="1200">
                <a:latin typeface="Calibri"/>
                <a:cs typeface="Calibri"/>
              </a:rPr>
              <a:t>Significance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 </a:t>
            </a:r>
            <a:r>
              <a:rPr dirty="0" sz="1200" spc="-10">
                <a:latin typeface="Calibri"/>
                <a:cs typeface="Calibri"/>
              </a:rPr>
              <a:t>Course </a:t>
            </a:r>
            <a:r>
              <a:rPr dirty="0" sz="1200">
                <a:latin typeface="Calibri"/>
                <a:cs typeface="Calibri"/>
              </a:rPr>
              <a:t>Expertise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Requirements: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171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comprehensive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understanding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u="sng" sz="1200" spc="-2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ISO</a:t>
            </a:r>
            <a:r>
              <a:rPr dirty="0" sz="1200" spc="-25" b="1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45001</a:t>
            </a:r>
            <a:r>
              <a:rPr dirty="0" u="sng" sz="1200" spc="26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lead</a:t>
            </a:r>
            <a:r>
              <a:rPr dirty="0" u="sng" sz="1200" spc="26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auditor</a:t>
            </a:r>
            <a:r>
              <a:rPr dirty="0" u="sng" sz="1200" spc="27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course</a:t>
            </a:r>
            <a:r>
              <a:rPr dirty="0" sz="1200" spc="260" b="1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requirements.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essential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evaluating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 </a:t>
            </a:r>
            <a:r>
              <a:rPr dirty="0" sz="1200">
                <a:latin typeface="Calibri"/>
                <a:cs typeface="Calibri"/>
              </a:rPr>
              <a:t>organization's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improvement.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Execution: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17100"/>
              </a:lnSpc>
              <a:spcBef>
                <a:spcPts val="795"/>
              </a:spcBef>
            </a:pP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learn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intricacies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 execution,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gaining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skills</a:t>
            </a:r>
            <a:r>
              <a:rPr dirty="0" sz="1200" spc="-10">
                <a:latin typeface="Calibri"/>
                <a:cs typeface="Calibri"/>
              </a:rPr>
              <a:t> necessary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audits.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developing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schedules,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preparing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checklists,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executing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on-</a:t>
            </a:r>
            <a:r>
              <a:rPr dirty="0" sz="1200">
                <a:latin typeface="Calibri"/>
                <a:cs typeface="Calibri"/>
              </a:rPr>
              <a:t>site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0">
                <a:latin typeface="Calibri"/>
                <a:cs typeface="Calibri"/>
              </a:rPr>
              <a:t> precision.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Management:</a:t>
            </a:r>
            <a:endParaRPr sz="1200">
              <a:latin typeface="Calibri"/>
              <a:cs typeface="Calibri"/>
            </a:endParaRPr>
          </a:p>
          <a:p>
            <a:pPr algn="just" marL="12700" marR="6350">
              <a:lnSpc>
                <a:spcPct val="1170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delves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principles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assessment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helping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auditors </a:t>
            </a:r>
            <a:r>
              <a:rPr dirty="0" sz="1200">
                <a:latin typeface="Calibri"/>
                <a:cs typeface="Calibri"/>
              </a:rPr>
              <a:t>identify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potential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workplace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recommending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measures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mitigate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these </a:t>
            </a:r>
            <a:r>
              <a:rPr dirty="0" sz="1200">
                <a:latin typeface="Calibri"/>
                <a:cs typeface="Calibri"/>
              </a:rPr>
              <a:t>risks.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proactive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approach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aligns with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45001's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emphasis 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preventing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accidents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 spc="-10">
                <a:latin typeface="Calibri"/>
                <a:cs typeface="Calibri"/>
              </a:rPr>
              <a:t>incidents.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>
                <a:latin typeface="Calibri"/>
                <a:cs typeface="Calibri"/>
              </a:rPr>
              <a:t>Communication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Reporting:</a:t>
            </a:r>
            <a:endParaRPr sz="1200">
              <a:latin typeface="Calibri"/>
              <a:cs typeface="Calibri"/>
            </a:endParaRPr>
          </a:p>
          <a:p>
            <a:pPr algn="just" marL="12700" marR="7620">
              <a:lnSpc>
                <a:spcPct val="117100"/>
              </a:lnSpc>
              <a:spcBef>
                <a:spcPts val="795"/>
              </a:spcBef>
            </a:pP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communication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cornerstone 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auditing. Participants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 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 </a:t>
            </a:r>
            <a:r>
              <a:rPr dirty="0" sz="1200" spc="-10">
                <a:latin typeface="Calibri"/>
                <a:cs typeface="Calibri"/>
              </a:rPr>
              <a:t>course </a:t>
            </a:r>
            <a:r>
              <a:rPr dirty="0" sz="1200">
                <a:latin typeface="Calibri"/>
                <a:cs typeface="Calibri"/>
              </a:rPr>
              <a:t>develop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ability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communicate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findings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clearly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concisely.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learn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how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prepare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comprehensive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valuable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insights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management.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>
                <a:latin typeface="Calibri"/>
                <a:cs typeface="Calibri"/>
              </a:rPr>
              <a:t>Continuous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Improvement:</a:t>
            </a:r>
            <a:endParaRPr sz="1200">
              <a:latin typeface="Calibri"/>
              <a:cs typeface="Calibri"/>
            </a:endParaRPr>
          </a:p>
          <a:p>
            <a:pPr algn="just" marL="12700" marR="8890">
              <a:lnSpc>
                <a:spcPct val="1171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emphasizes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cycle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improvement.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instills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in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mindset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tools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needed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drive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ongoing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enhancements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occupational </a:t>
            </a:r>
            <a:r>
              <a:rPr dirty="0" sz="1200">
                <a:latin typeface="Calibri"/>
                <a:cs typeface="Calibri"/>
              </a:rPr>
              <a:t>health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4333"/>
            <a:ext cx="5759450" cy="3081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Global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Recognition: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69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Completion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globally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recognized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 </a:t>
            </a:r>
            <a:r>
              <a:rPr dirty="0" sz="1200">
                <a:latin typeface="Calibri"/>
                <a:cs typeface="Calibri"/>
              </a:rPr>
              <a:t>individual's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competence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auditing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occupational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systems.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professional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credibility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opens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doors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career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opportunities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in </a:t>
            </a:r>
            <a:r>
              <a:rPr dirty="0" sz="1200">
                <a:latin typeface="Calibri"/>
                <a:cs typeface="Calibri"/>
              </a:rPr>
              <a:t>various</a:t>
            </a:r>
            <a:r>
              <a:rPr dirty="0" sz="1200" spc="-10">
                <a:latin typeface="Calibri"/>
                <a:cs typeface="Calibri"/>
              </a:rPr>
              <a:t> industries.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dirty="0" sz="1200" spc="-10">
                <a:latin typeface="Calibri"/>
                <a:cs typeface="Calibri"/>
              </a:rPr>
              <a:t>Conclusion:</a:t>
            </a:r>
            <a:endParaRPr sz="1200">
              <a:latin typeface="Calibri"/>
              <a:cs typeface="Calibri"/>
            </a:endParaRPr>
          </a:p>
          <a:p>
            <a:pPr algn="just" marL="12700" marR="7620">
              <a:lnSpc>
                <a:spcPct val="117100"/>
              </a:lnSpc>
              <a:spcBef>
                <a:spcPts val="795"/>
              </a:spcBef>
            </a:pP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world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where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occupational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non-negotiable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priorities,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45001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 emerges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key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enabler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professionals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seeking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make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significant </a:t>
            </a:r>
            <a:r>
              <a:rPr dirty="0" sz="1200">
                <a:latin typeface="Calibri"/>
                <a:cs typeface="Calibri"/>
              </a:rPr>
              <a:t>impact.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imparting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required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occupational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effectively,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 contributes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creating safer </a:t>
            </a:r>
            <a:r>
              <a:rPr dirty="0" sz="1200" spc="-10">
                <a:latin typeface="Calibri"/>
                <a:cs typeface="Calibri"/>
              </a:rPr>
              <a:t>workplaces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fostering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culture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continual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improvement.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increasingly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value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international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standards,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becomes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 </a:t>
            </a:r>
            <a:r>
              <a:rPr dirty="0" sz="1200">
                <a:latin typeface="Calibri"/>
                <a:cs typeface="Calibri"/>
              </a:rPr>
              <a:t>invaluable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dedicated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championing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workplace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2024-01-05T05:03:05Z</dcterms:created>
  <dcterms:modified xsi:type="dcterms:W3CDTF">2024-01-05T05:03:05Z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2024-01-05T00:00:00Z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2024-01-05T00:00:00Z</vt:filetime>
  </property>
  <property fmtid="{D5CDD505-2E9C-101B-9397-08002B2CF9AE}" pid="5" name="Producer">
    <vt:lpwstr>Microsoft® Word 2016</vt:lpwstr>
  </property>
</Properties>
</file>