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soleadauditor.com/uae/iso-lead-auditor-training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60720" cy="8600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Introduction:</a:t>
            </a:r>
            <a:endParaRPr sz="1200">
              <a:latin typeface="Calibri"/>
              <a:cs typeface="Calibri"/>
            </a:endParaRPr>
          </a:p>
          <a:p>
            <a:pPr algn="just" marL="12700" marR="8890">
              <a:lnSpc>
                <a:spcPct val="1171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4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International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1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Standardization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(ISO)</a:t>
            </a:r>
            <a:r>
              <a:rPr dirty="0" sz="1200" spc="1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1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14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comprehensive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designed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professionals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necessary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systems.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This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plays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crucial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role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ensuring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adhere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promoting </a:t>
            </a:r>
            <a:r>
              <a:rPr dirty="0" sz="1200">
                <a:latin typeface="Calibri"/>
                <a:cs typeface="Calibri"/>
              </a:rPr>
              <a:t>continuous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improvement,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overall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management.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Standards: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170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module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delves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in-depth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ISO </a:t>
            </a:r>
            <a:r>
              <a:rPr dirty="0" sz="1200">
                <a:latin typeface="Calibri"/>
                <a:cs typeface="Calibri"/>
              </a:rPr>
              <a:t>standards.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learn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about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specific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various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standards </a:t>
            </a:r>
            <a:r>
              <a:rPr dirty="0" sz="1200">
                <a:latin typeface="Calibri"/>
                <a:cs typeface="Calibri"/>
              </a:rPr>
              <a:t>relevant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industry,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such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9001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management,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14001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environmental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45001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occupational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health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safety.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10">
                <a:latin typeface="Calibri"/>
                <a:cs typeface="Calibri"/>
              </a:rPr>
              <a:t>Techniques:</a:t>
            </a:r>
            <a:endParaRPr sz="1200">
              <a:latin typeface="Calibri"/>
              <a:cs typeface="Calibri"/>
            </a:endParaRPr>
          </a:p>
          <a:p>
            <a:pPr algn="just" marL="12700" marR="6985">
              <a:lnSpc>
                <a:spcPct val="1169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key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component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focuses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imparting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principles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techniques.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This </a:t>
            </a:r>
            <a:r>
              <a:rPr dirty="0" sz="1200">
                <a:latin typeface="Calibri"/>
                <a:cs typeface="Calibri"/>
              </a:rPr>
              <a:t>includes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planning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conducting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understanding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mastering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effective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communication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during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audit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process.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learn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how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non-</a:t>
            </a:r>
            <a:r>
              <a:rPr dirty="0" sz="1200">
                <a:latin typeface="Calibri"/>
                <a:cs typeface="Calibri"/>
              </a:rPr>
              <a:t>conformities,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risks,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valuable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recommendations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 spc="-10">
                <a:latin typeface="Calibri"/>
                <a:cs typeface="Calibri"/>
              </a:rPr>
              <a:t>improvement.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Legal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Compliance: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6900"/>
              </a:lnSpc>
              <a:spcBef>
                <a:spcPts val="815"/>
              </a:spcBef>
            </a:pP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legal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crucial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every </a:t>
            </a:r>
            <a:r>
              <a:rPr dirty="0" sz="1200">
                <a:latin typeface="Calibri"/>
                <a:cs typeface="Calibri"/>
              </a:rPr>
              <a:t>industry.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explores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legal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aspects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related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specific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ISO </a:t>
            </a:r>
            <a:r>
              <a:rPr dirty="0" sz="1200">
                <a:latin typeface="Calibri"/>
                <a:cs typeface="Calibri"/>
              </a:rPr>
              <a:t>standards,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ensuring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well-versed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legal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framework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relevant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field.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enables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verify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organization's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during audits.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0"/>
              </a:spcBef>
            </a:pP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Reporting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Follow-</a:t>
            </a:r>
            <a:r>
              <a:rPr dirty="0" sz="1200" spc="-25">
                <a:latin typeface="Calibri"/>
                <a:cs typeface="Calibri"/>
              </a:rPr>
              <a:t>Up: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171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Once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conducted,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create</a:t>
            </a:r>
            <a:r>
              <a:rPr dirty="0" sz="1200" spc="-10">
                <a:latin typeface="Calibri"/>
                <a:cs typeface="Calibri"/>
              </a:rPr>
              <a:t> comprehensive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accurate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vital.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insights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proper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documentation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findings,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formulation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corrective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actions,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development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follow-up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procedures.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Participants </a:t>
            </a:r>
            <a:r>
              <a:rPr dirty="0" sz="1200">
                <a:latin typeface="Calibri"/>
                <a:cs typeface="Calibri"/>
              </a:rPr>
              <a:t>learn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communicate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effectively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stakeholders,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fostering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transparency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accountability.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45"/>
              </a:spcBef>
            </a:pP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Interview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Skills:</a:t>
            </a:r>
            <a:endParaRPr sz="1200">
              <a:latin typeface="Calibri"/>
              <a:cs typeface="Calibri"/>
            </a:endParaRPr>
          </a:p>
          <a:p>
            <a:pPr algn="just" marL="12700" marR="6350">
              <a:lnSpc>
                <a:spcPct val="1169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Successful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possess excellent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interview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Lead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dedicates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segment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enhancing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emphasizing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importance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communication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auditees,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stakeholders.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includes techniques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conducting interviews, active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listening, 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managing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conflicts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during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10">
                <a:latin typeface="Calibri"/>
                <a:cs typeface="Calibri"/>
              </a:rPr>
              <a:t>audit process.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209802"/>
            <a:ext cx="5759450" cy="3081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Practical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Exercises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Case</a:t>
            </a:r>
            <a:r>
              <a:rPr dirty="0" sz="1200" spc="-10">
                <a:latin typeface="Calibri"/>
                <a:cs typeface="Calibri"/>
              </a:rPr>
              <a:t> Studies:</a:t>
            </a:r>
            <a:endParaRPr sz="1200">
              <a:latin typeface="Calibri"/>
              <a:cs typeface="Calibri"/>
            </a:endParaRPr>
          </a:p>
          <a:p>
            <a:pPr algn="just" marL="12700" marR="7620">
              <a:lnSpc>
                <a:spcPct val="116900"/>
              </a:lnSpc>
              <a:spcBef>
                <a:spcPts val="800"/>
              </a:spcBef>
            </a:pP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reinforce theoretical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course includes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exercises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studies.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engage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simulated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scenarios,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applying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controlled </a:t>
            </a:r>
            <a:r>
              <a:rPr dirty="0" sz="1200">
                <a:latin typeface="Calibri"/>
                <a:cs typeface="Calibri"/>
              </a:rPr>
              <a:t>environment.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hands-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approach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allows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gain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confidence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abilities</a:t>
            </a:r>
            <a:r>
              <a:rPr dirty="0" sz="1200" spc="-2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prepares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real-</a:t>
            </a:r>
            <a:r>
              <a:rPr dirty="0" sz="1200">
                <a:latin typeface="Calibri"/>
                <a:cs typeface="Calibri"/>
              </a:rPr>
              <a:t>world auditing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challenges.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z="1200" spc="-10">
                <a:latin typeface="Calibri"/>
                <a:cs typeface="Calibri"/>
              </a:rPr>
              <a:t>Conclusion: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71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ISO</a:t>
            </a:r>
            <a:r>
              <a:rPr dirty="0" u="sng" sz="1200" spc="-4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Lead</a:t>
            </a:r>
            <a:r>
              <a:rPr dirty="0" u="sng" sz="1200" spc="-3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Auditor</a:t>
            </a:r>
            <a:r>
              <a:rPr dirty="0" u="sng" sz="1200" spc="-3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course</a:t>
            </a:r>
            <a:r>
              <a:rPr dirty="0" sz="1200" spc="-30" b="1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valuable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investment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professionals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seeking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field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management. By providing 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comprehensive understanding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 </a:t>
            </a:r>
            <a:r>
              <a:rPr dirty="0" sz="1200" spc="-10">
                <a:latin typeface="Calibri"/>
                <a:cs typeface="Calibri"/>
              </a:rPr>
              <a:t>standards, </a:t>
            </a:r>
            <a:r>
              <a:rPr dirty="0" sz="1200">
                <a:latin typeface="Calibri"/>
                <a:cs typeface="Calibri"/>
              </a:rPr>
              <a:t>imparting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principles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techniques,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addressing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legal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compliance,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emphasizing </a:t>
            </a:r>
            <a:r>
              <a:rPr dirty="0" sz="1200">
                <a:latin typeface="Calibri"/>
                <a:cs typeface="Calibri"/>
              </a:rPr>
              <a:t>effective communication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tools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lead </a:t>
            </a:r>
            <a:r>
              <a:rPr dirty="0" sz="1200">
                <a:latin typeface="Calibri"/>
                <a:cs typeface="Calibri"/>
              </a:rPr>
              <a:t>successful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worldwide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prioritize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compliance,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remains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key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driver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enhancing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capabilities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auditors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fostering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culture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continuous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improvement.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2024-02-02T04:50:19Z</dcterms:created>
  <dcterms:modified xsi:type="dcterms:W3CDTF">2024-02-02T04:50:19Z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2024-02-02T00:00:00Z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2024-02-02T00:00:00Z</vt:filetime>
  </property>
  <property fmtid="{D5CDD505-2E9C-101B-9397-08002B2CF9AE}" pid="5" name="Producer">
    <vt:lpwstr>Microsoft® Word 2016</vt:lpwstr>
  </property>
</Properties>
</file>