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</p:sldIdLst>
  <p:sldSz cx="7556500" cy="10693400"/>
  <p:notesSz cx="7556500" cy="10693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iasiso-asia.com/BG/haccp-certification-in-bangladesh/" TargetMode="Externa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02004" y="894333"/>
            <a:ext cx="5759450" cy="88157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Calibri"/>
                <a:cs typeface="Calibri"/>
              </a:rPr>
              <a:t>Understanding</a:t>
            </a:r>
            <a:r>
              <a:rPr dirty="0" sz="1200" spc="-2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HACCP</a:t>
            </a:r>
            <a:r>
              <a:rPr dirty="0" sz="1200" spc="-20" b="1">
                <a:latin typeface="Calibri"/>
                <a:cs typeface="Calibri"/>
              </a:rPr>
              <a:t> </a:t>
            </a:r>
            <a:r>
              <a:rPr dirty="0" sz="1200" spc="-10" b="1">
                <a:latin typeface="Calibri"/>
                <a:cs typeface="Calibri"/>
              </a:rPr>
              <a:t>Certification</a:t>
            </a:r>
            <a:endParaRPr sz="1200">
              <a:latin typeface="Calibri"/>
              <a:cs typeface="Calibri"/>
            </a:endParaRPr>
          </a:p>
          <a:p>
            <a:pPr algn="just" marL="12700" marR="5080">
              <a:lnSpc>
                <a:spcPct val="116900"/>
              </a:lnSpc>
              <a:spcBef>
                <a:spcPts val="800"/>
              </a:spcBef>
            </a:pPr>
            <a:r>
              <a:rPr dirty="0" sz="1200">
                <a:latin typeface="Calibri"/>
                <a:cs typeface="Calibri"/>
              </a:rPr>
              <a:t>Hazard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Analysis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Critical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Control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Points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(HACCP)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systematic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preventive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approach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to </a:t>
            </a:r>
            <a:r>
              <a:rPr dirty="0" sz="1200">
                <a:latin typeface="Calibri"/>
                <a:cs typeface="Calibri"/>
              </a:rPr>
              <a:t>food</a:t>
            </a:r>
            <a:r>
              <a:rPr dirty="0" sz="1200" spc="3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safety</a:t>
            </a:r>
            <a:r>
              <a:rPr dirty="0" sz="1200" spc="3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that</a:t>
            </a:r>
            <a:r>
              <a:rPr dirty="0" sz="1200" spc="3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addresses</a:t>
            </a:r>
            <a:r>
              <a:rPr dirty="0" sz="1200" spc="3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physical,</a:t>
            </a:r>
            <a:r>
              <a:rPr dirty="0" sz="1200" spc="3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chemical,</a:t>
            </a:r>
            <a:r>
              <a:rPr dirty="0" sz="1200" spc="3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3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biological</a:t>
            </a:r>
            <a:r>
              <a:rPr dirty="0" sz="1200" spc="3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hazards</a:t>
            </a:r>
            <a:r>
              <a:rPr dirty="0" sz="1200" spc="3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throughout</a:t>
            </a:r>
            <a:r>
              <a:rPr dirty="0" sz="1200" spc="39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the </a:t>
            </a:r>
            <a:r>
              <a:rPr dirty="0" sz="1200">
                <a:latin typeface="Calibri"/>
                <a:cs typeface="Calibri"/>
              </a:rPr>
              <a:t>production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process.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HACCP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certification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globally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recognized standard that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demonstrates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company's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commitment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producing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safe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high-</a:t>
            </a:r>
            <a:r>
              <a:rPr dirty="0" sz="1200">
                <a:latin typeface="Calibri"/>
                <a:cs typeface="Calibri"/>
              </a:rPr>
              <a:t>quality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food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products.</a:t>
            </a:r>
            <a:endParaRPr sz="12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1045"/>
              </a:spcBef>
            </a:pPr>
            <a:r>
              <a:rPr dirty="0" sz="1200" b="1">
                <a:latin typeface="Calibri"/>
                <a:cs typeface="Calibri"/>
              </a:rPr>
              <a:t>The</a:t>
            </a:r>
            <a:r>
              <a:rPr dirty="0" sz="1200" spc="-1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Importance</a:t>
            </a:r>
            <a:r>
              <a:rPr dirty="0" sz="1200" spc="-2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of HACCP</a:t>
            </a:r>
            <a:r>
              <a:rPr dirty="0" sz="1200" spc="-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in</a:t>
            </a:r>
            <a:r>
              <a:rPr dirty="0" sz="1200" spc="-1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the</a:t>
            </a:r>
            <a:r>
              <a:rPr dirty="0" sz="1200" spc="-1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Food</a:t>
            </a:r>
            <a:r>
              <a:rPr dirty="0" sz="1200" spc="-10" b="1">
                <a:latin typeface="Calibri"/>
                <a:cs typeface="Calibri"/>
              </a:rPr>
              <a:t> Industry</a:t>
            </a:r>
            <a:endParaRPr sz="1200">
              <a:latin typeface="Calibri"/>
              <a:cs typeface="Calibri"/>
            </a:endParaRPr>
          </a:p>
          <a:p>
            <a:pPr algn="just" marL="12700" marR="5080">
              <a:lnSpc>
                <a:spcPct val="117100"/>
              </a:lnSpc>
              <a:spcBef>
                <a:spcPts val="795"/>
              </a:spcBef>
            </a:pPr>
            <a:r>
              <a:rPr dirty="0" sz="1200">
                <a:latin typeface="Calibri"/>
                <a:cs typeface="Calibri"/>
              </a:rPr>
              <a:t>HACCP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plays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crucial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role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food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industry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by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identifying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controlling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potential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hazards </a:t>
            </a:r>
            <a:r>
              <a:rPr dirty="0" sz="1200">
                <a:latin typeface="Calibri"/>
                <a:cs typeface="Calibri"/>
              </a:rPr>
              <a:t>at</a:t>
            </a:r>
            <a:r>
              <a:rPr dirty="0" sz="1200" spc="2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critical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points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during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2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production</a:t>
            </a:r>
            <a:r>
              <a:rPr dirty="0" sz="1200" spc="2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process.</a:t>
            </a:r>
            <a:r>
              <a:rPr dirty="0" sz="1200" spc="2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This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proactive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approach</a:t>
            </a:r>
            <a:r>
              <a:rPr dirty="0" sz="1200" spc="2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helps</a:t>
            </a:r>
            <a:r>
              <a:rPr dirty="0" sz="1200" spc="26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prevent </a:t>
            </a:r>
            <a:r>
              <a:rPr dirty="0" sz="1200">
                <a:latin typeface="Calibri"/>
                <a:cs typeface="Calibri"/>
              </a:rPr>
              <a:t>foodborne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illnesses,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protects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consumers,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enhances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reputation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food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businesses.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certification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essential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companies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looking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comply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with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food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safety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regulations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and </a:t>
            </a:r>
            <a:r>
              <a:rPr dirty="0" sz="1200">
                <a:latin typeface="Calibri"/>
                <a:cs typeface="Calibri"/>
              </a:rPr>
              <a:t>meet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expectations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consumers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who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prioritize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safe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wholesome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food.</a:t>
            </a:r>
            <a:endParaRPr sz="12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1045"/>
              </a:spcBef>
            </a:pPr>
            <a:r>
              <a:rPr dirty="0" sz="1200" b="1">
                <a:latin typeface="Calibri"/>
                <a:cs typeface="Calibri"/>
              </a:rPr>
              <a:t>Seven</a:t>
            </a:r>
            <a:r>
              <a:rPr dirty="0" sz="1200" spc="-1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Principles</a:t>
            </a:r>
            <a:r>
              <a:rPr dirty="0" sz="1200" spc="-2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of</a:t>
            </a:r>
            <a:r>
              <a:rPr dirty="0" sz="1200" spc="-10" b="1">
                <a:latin typeface="Calibri"/>
                <a:cs typeface="Calibri"/>
              </a:rPr>
              <a:t> </a:t>
            </a:r>
            <a:r>
              <a:rPr dirty="0" sz="1200" spc="-20" b="1">
                <a:latin typeface="Calibri"/>
                <a:cs typeface="Calibri"/>
              </a:rPr>
              <a:t>HACC</a:t>
            </a:r>
            <a:endParaRPr sz="1200">
              <a:latin typeface="Calibri"/>
              <a:cs typeface="Calibri"/>
            </a:endParaRPr>
          </a:p>
          <a:p>
            <a:pPr algn="just" marL="12700" marR="6350">
              <a:lnSpc>
                <a:spcPct val="117000"/>
              </a:lnSpc>
              <a:spcBef>
                <a:spcPts val="800"/>
              </a:spcBef>
            </a:pP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achieve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HACCP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certification,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companies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must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adhere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seven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principles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system. </a:t>
            </a:r>
            <a:r>
              <a:rPr dirty="0" sz="1200">
                <a:latin typeface="Calibri"/>
                <a:cs typeface="Calibri"/>
              </a:rPr>
              <a:t>These</a:t>
            </a:r>
            <a:r>
              <a:rPr dirty="0" sz="1200" spc="3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principles</a:t>
            </a:r>
            <a:r>
              <a:rPr dirty="0" sz="1200" spc="3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include</a:t>
            </a:r>
            <a:r>
              <a:rPr dirty="0" sz="1200" spc="3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conducting</a:t>
            </a:r>
            <a:r>
              <a:rPr dirty="0" sz="1200" spc="3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hazard</a:t>
            </a:r>
            <a:r>
              <a:rPr dirty="0" sz="1200" spc="3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analysis,</a:t>
            </a:r>
            <a:r>
              <a:rPr dirty="0" sz="1200" spc="3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identifying</a:t>
            </a:r>
            <a:r>
              <a:rPr dirty="0" sz="1200" spc="3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critical</a:t>
            </a:r>
            <a:r>
              <a:rPr dirty="0" sz="1200" spc="3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control</a:t>
            </a:r>
            <a:r>
              <a:rPr dirty="0" sz="1200" spc="36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points, </a:t>
            </a:r>
            <a:r>
              <a:rPr dirty="0" sz="1200">
                <a:latin typeface="Calibri"/>
                <a:cs typeface="Calibri"/>
              </a:rPr>
              <a:t>establishing</a:t>
            </a:r>
            <a:r>
              <a:rPr dirty="0" sz="1200" spc="3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critical</a:t>
            </a:r>
            <a:r>
              <a:rPr dirty="0" sz="1200" spc="3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limits,</a:t>
            </a:r>
            <a:r>
              <a:rPr dirty="0" sz="1200" spc="3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implementing</a:t>
            </a:r>
            <a:r>
              <a:rPr dirty="0" sz="1200" spc="3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monitoring</a:t>
            </a:r>
            <a:r>
              <a:rPr dirty="0" sz="1200" spc="3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procedures,</a:t>
            </a:r>
            <a:r>
              <a:rPr dirty="0" sz="1200" spc="3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establishing</a:t>
            </a:r>
            <a:r>
              <a:rPr dirty="0" sz="1200" spc="3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corrective </a:t>
            </a:r>
            <a:r>
              <a:rPr dirty="0" sz="1200">
                <a:latin typeface="Calibri"/>
                <a:cs typeface="Calibri"/>
              </a:rPr>
              <a:t>actions,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verifying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system's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effectiveness,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maintaining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proper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documentation.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Each </a:t>
            </a:r>
            <a:r>
              <a:rPr dirty="0" sz="1200">
                <a:latin typeface="Calibri"/>
                <a:cs typeface="Calibri"/>
              </a:rPr>
              <a:t>principle</a:t>
            </a:r>
            <a:r>
              <a:rPr dirty="0" sz="1200" spc="2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</a:t>
            </a:r>
            <a:r>
              <a:rPr dirty="0" sz="1200" spc="229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designed</a:t>
            </a:r>
            <a:r>
              <a:rPr dirty="0" sz="1200" spc="2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2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create</a:t>
            </a:r>
            <a:r>
              <a:rPr dirty="0" sz="1200" spc="2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2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comprehensive</a:t>
            </a:r>
            <a:r>
              <a:rPr dirty="0" sz="1200" spc="2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2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effective</a:t>
            </a:r>
            <a:r>
              <a:rPr dirty="0" sz="1200" spc="25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food</a:t>
            </a:r>
            <a:r>
              <a:rPr dirty="0" sz="1200" spc="2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safety</a:t>
            </a:r>
            <a:r>
              <a:rPr dirty="0" sz="1200" spc="2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management system.</a:t>
            </a:r>
            <a:endParaRPr sz="12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1045"/>
              </a:spcBef>
            </a:pPr>
            <a:r>
              <a:rPr dirty="0" sz="1200" b="1">
                <a:latin typeface="Calibri"/>
                <a:cs typeface="Calibri"/>
              </a:rPr>
              <a:t>Benefits</a:t>
            </a:r>
            <a:r>
              <a:rPr dirty="0" sz="1200" spc="-1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of</a:t>
            </a:r>
            <a:r>
              <a:rPr dirty="0" sz="1200" spc="-1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HACCP</a:t>
            </a:r>
            <a:r>
              <a:rPr dirty="0" sz="1200" spc="-10" b="1">
                <a:latin typeface="Calibri"/>
                <a:cs typeface="Calibri"/>
              </a:rPr>
              <a:t> Certification</a:t>
            </a:r>
            <a:endParaRPr sz="1200">
              <a:latin typeface="Calibri"/>
              <a:cs typeface="Calibri"/>
            </a:endParaRPr>
          </a:p>
          <a:p>
            <a:pPr algn="just" marL="12700" marR="6350">
              <a:lnSpc>
                <a:spcPct val="117000"/>
              </a:lnSpc>
              <a:spcBef>
                <a:spcPts val="800"/>
              </a:spcBef>
            </a:pPr>
            <a:r>
              <a:rPr dirty="0" sz="1200">
                <a:latin typeface="Calibri"/>
                <a:cs typeface="Calibri"/>
              </a:rPr>
              <a:t>Obtaining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HACCP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certification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offers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various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benefits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food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businesses.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Firstly,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it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provides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a </a:t>
            </a:r>
            <a:r>
              <a:rPr dirty="0" sz="1200">
                <a:latin typeface="Calibri"/>
                <a:cs typeface="Calibri"/>
              </a:rPr>
              <a:t>competitive</a:t>
            </a:r>
            <a:r>
              <a:rPr dirty="0" sz="1200" spc="2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edge</a:t>
            </a:r>
            <a:r>
              <a:rPr dirty="0" sz="1200" spc="3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by</a:t>
            </a:r>
            <a:r>
              <a:rPr dirty="0" sz="1200" spc="2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assuring</a:t>
            </a:r>
            <a:r>
              <a:rPr dirty="0" sz="1200" spc="3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consumers,</a:t>
            </a:r>
            <a:r>
              <a:rPr dirty="0" sz="1200" spc="3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retailers,</a:t>
            </a:r>
            <a:r>
              <a:rPr dirty="0" sz="1200" spc="3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3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regulatory</a:t>
            </a:r>
            <a:r>
              <a:rPr dirty="0" sz="1200" spc="2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authorities</a:t>
            </a:r>
            <a:r>
              <a:rPr dirty="0" sz="1200" spc="3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that</a:t>
            </a:r>
            <a:r>
              <a:rPr dirty="0" sz="1200" spc="31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the </a:t>
            </a:r>
            <a:r>
              <a:rPr dirty="0" sz="1200">
                <a:latin typeface="Calibri"/>
                <a:cs typeface="Calibri"/>
              </a:rPr>
              <a:t>company</a:t>
            </a:r>
            <a:r>
              <a:rPr dirty="0" sz="1200" spc="120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follows</a:t>
            </a:r>
            <a:r>
              <a:rPr dirty="0" sz="1200" spc="125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internationally</a:t>
            </a:r>
            <a:r>
              <a:rPr dirty="0" sz="1200" spc="130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recognized</a:t>
            </a:r>
            <a:r>
              <a:rPr dirty="0" sz="1200" spc="125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food</a:t>
            </a:r>
            <a:r>
              <a:rPr dirty="0" sz="1200" spc="130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safety</a:t>
            </a:r>
            <a:r>
              <a:rPr dirty="0" sz="1200" spc="130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standards.</a:t>
            </a:r>
            <a:r>
              <a:rPr dirty="0" sz="1200" spc="125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Additionally,</a:t>
            </a:r>
            <a:r>
              <a:rPr dirty="0" sz="1200" spc="120">
                <a:latin typeface="Calibri"/>
                <a:cs typeface="Calibri"/>
              </a:rPr>
              <a:t>  </a:t>
            </a:r>
            <a:r>
              <a:rPr dirty="0" sz="1200" spc="-25">
                <a:latin typeface="Calibri"/>
                <a:cs typeface="Calibri"/>
              </a:rPr>
              <a:t>the </a:t>
            </a:r>
            <a:r>
              <a:rPr dirty="0" sz="1200">
                <a:latin typeface="Calibri"/>
                <a:cs typeface="Calibri"/>
              </a:rPr>
              <a:t>certification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enhances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operational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efficiency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by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reducing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risk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recalls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associated </a:t>
            </a:r>
            <a:r>
              <a:rPr dirty="0" sz="1200">
                <a:latin typeface="Calibri"/>
                <a:cs typeface="Calibri"/>
              </a:rPr>
              <a:t>costs.</a:t>
            </a:r>
            <a:r>
              <a:rPr dirty="0" sz="1200" spc="3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It</a:t>
            </a:r>
            <a:r>
              <a:rPr dirty="0" sz="1200" spc="3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also</a:t>
            </a:r>
            <a:r>
              <a:rPr dirty="0" sz="1200" spc="3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promotes</a:t>
            </a:r>
            <a:r>
              <a:rPr dirty="0" sz="1200" spc="3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3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culture</a:t>
            </a:r>
            <a:r>
              <a:rPr dirty="0" sz="1200" spc="3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3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continuous</a:t>
            </a:r>
            <a:r>
              <a:rPr dirty="0" sz="1200" spc="3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improvement</a:t>
            </a:r>
            <a:r>
              <a:rPr dirty="0" sz="1200" spc="3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within</a:t>
            </a:r>
            <a:r>
              <a:rPr dirty="0" sz="1200" spc="3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3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organization, </a:t>
            </a:r>
            <a:r>
              <a:rPr dirty="0" sz="1200">
                <a:latin typeface="Calibri"/>
                <a:cs typeface="Calibri"/>
              </a:rPr>
              <a:t>fostering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commitment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maintaining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highest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standards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food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safety.</a:t>
            </a:r>
            <a:endParaRPr sz="12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1045"/>
              </a:spcBef>
            </a:pPr>
            <a:r>
              <a:rPr dirty="0" sz="1200" b="1">
                <a:latin typeface="Calibri"/>
                <a:cs typeface="Calibri"/>
              </a:rPr>
              <a:t>HACCP</a:t>
            </a:r>
            <a:r>
              <a:rPr dirty="0" sz="1200" spc="-3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Certification</a:t>
            </a:r>
            <a:r>
              <a:rPr dirty="0" sz="1200" spc="-30" b="1">
                <a:latin typeface="Calibri"/>
                <a:cs typeface="Calibri"/>
              </a:rPr>
              <a:t> </a:t>
            </a:r>
            <a:r>
              <a:rPr dirty="0" sz="1200" spc="-10" b="1">
                <a:latin typeface="Calibri"/>
                <a:cs typeface="Calibri"/>
              </a:rPr>
              <a:t>Process</a:t>
            </a:r>
            <a:endParaRPr sz="1200">
              <a:latin typeface="Calibri"/>
              <a:cs typeface="Calibri"/>
            </a:endParaRPr>
          </a:p>
          <a:p>
            <a:pPr algn="just" marL="12700" marR="5080">
              <a:lnSpc>
                <a:spcPct val="116900"/>
              </a:lnSpc>
              <a:spcBef>
                <a:spcPts val="800"/>
              </a:spcBef>
            </a:pP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process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obtaining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u="sng" sz="1200" b="1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HACCP</a:t>
            </a:r>
            <a:r>
              <a:rPr dirty="0" u="sng" sz="1200" spc="-20" b="1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 </a:t>
            </a:r>
            <a:r>
              <a:rPr dirty="0" u="sng" sz="1200" b="1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certification</a:t>
            </a:r>
            <a:r>
              <a:rPr dirty="0" sz="1200" b="1">
                <a:solidFill>
                  <a:srgbClr val="0462C1"/>
                </a:solidFill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involves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several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key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steps.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Companies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begin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by </a:t>
            </a:r>
            <a:r>
              <a:rPr dirty="0" sz="1200">
                <a:latin typeface="Calibri"/>
                <a:cs typeface="Calibri"/>
              </a:rPr>
              <a:t>conducting</a:t>
            </a:r>
            <a:r>
              <a:rPr dirty="0" sz="1200" spc="25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2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thorough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hazard</a:t>
            </a:r>
            <a:r>
              <a:rPr dirty="0" sz="1200" spc="2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analysis</a:t>
            </a:r>
            <a:r>
              <a:rPr dirty="0" sz="1200" spc="2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2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identify</a:t>
            </a:r>
            <a:r>
              <a:rPr dirty="0" sz="1200" spc="2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potential</a:t>
            </a:r>
            <a:r>
              <a:rPr dirty="0" sz="1200" spc="2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risks.</a:t>
            </a:r>
            <a:r>
              <a:rPr dirty="0" sz="1200" spc="2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Subsequently,</a:t>
            </a:r>
            <a:r>
              <a:rPr dirty="0" sz="1200" spc="27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critical </a:t>
            </a:r>
            <a:r>
              <a:rPr dirty="0" sz="1200">
                <a:latin typeface="Calibri"/>
                <a:cs typeface="Calibri"/>
              </a:rPr>
              <a:t>control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points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are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determined,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control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measures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are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implemented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mitigate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these </a:t>
            </a:r>
            <a:r>
              <a:rPr dirty="0" sz="1200">
                <a:latin typeface="Calibri"/>
                <a:cs typeface="Calibri"/>
              </a:rPr>
              <a:t>hazards.</a:t>
            </a:r>
            <a:r>
              <a:rPr dirty="0" sz="1200" spc="3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Monitoring</a:t>
            </a:r>
            <a:r>
              <a:rPr dirty="0" sz="1200" spc="3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procedures</a:t>
            </a:r>
            <a:r>
              <a:rPr dirty="0" sz="1200" spc="3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are</a:t>
            </a:r>
            <a:r>
              <a:rPr dirty="0" sz="1200" spc="3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established</a:t>
            </a:r>
            <a:r>
              <a:rPr dirty="0" sz="1200" spc="3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3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ensure</a:t>
            </a:r>
            <a:r>
              <a:rPr dirty="0" sz="1200" spc="3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that</a:t>
            </a:r>
            <a:r>
              <a:rPr dirty="0" sz="1200" spc="3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control</a:t>
            </a:r>
            <a:r>
              <a:rPr dirty="0" sz="1200" spc="3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measures</a:t>
            </a:r>
            <a:r>
              <a:rPr dirty="0" sz="1200" spc="38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are </a:t>
            </a:r>
            <a:r>
              <a:rPr dirty="0" sz="1200">
                <a:latin typeface="Calibri"/>
                <a:cs typeface="Calibri"/>
              </a:rPr>
              <a:t>effective,</a:t>
            </a:r>
            <a:r>
              <a:rPr dirty="0" sz="1200" spc="4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4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corrective</a:t>
            </a:r>
            <a:r>
              <a:rPr dirty="0" sz="1200" spc="4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actions</a:t>
            </a:r>
            <a:r>
              <a:rPr dirty="0" sz="1200" spc="4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are</a:t>
            </a:r>
            <a:r>
              <a:rPr dirty="0" sz="1200" spc="4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taken</a:t>
            </a:r>
            <a:r>
              <a:rPr dirty="0" sz="1200" spc="4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if</a:t>
            </a:r>
            <a:r>
              <a:rPr dirty="0" sz="1200" spc="43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deviations</a:t>
            </a:r>
            <a:r>
              <a:rPr dirty="0" sz="1200" spc="4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occur.</a:t>
            </a:r>
            <a:r>
              <a:rPr dirty="0" sz="1200" spc="4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43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system's</a:t>
            </a:r>
            <a:r>
              <a:rPr dirty="0" sz="1200" spc="4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overall </a:t>
            </a:r>
            <a:r>
              <a:rPr dirty="0" sz="1200">
                <a:latin typeface="Calibri"/>
                <a:cs typeface="Calibri"/>
              </a:rPr>
              <a:t>effectiveness</a:t>
            </a:r>
            <a:r>
              <a:rPr dirty="0" sz="1200" spc="3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</a:t>
            </a:r>
            <a:r>
              <a:rPr dirty="0" sz="1200" spc="3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regularly</a:t>
            </a:r>
            <a:r>
              <a:rPr dirty="0" sz="1200" spc="3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verified,</a:t>
            </a:r>
            <a:r>
              <a:rPr dirty="0" sz="1200" spc="3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3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comprehensive</a:t>
            </a:r>
            <a:r>
              <a:rPr dirty="0" sz="1200" spc="3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documentation</a:t>
            </a:r>
            <a:r>
              <a:rPr dirty="0" sz="1200" spc="3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</a:t>
            </a:r>
            <a:r>
              <a:rPr dirty="0" sz="1200" spc="3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maintained</a:t>
            </a:r>
            <a:r>
              <a:rPr dirty="0" sz="1200" spc="32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to </a:t>
            </a:r>
            <a:r>
              <a:rPr dirty="0" sz="1200">
                <a:latin typeface="Calibri"/>
                <a:cs typeface="Calibri"/>
              </a:rPr>
              <a:t>demonstrate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compliance.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45"/>
              </a:spcBef>
            </a:pPr>
            <a:r>
              <a:rPr dirty="0" sz="1200" spc="-10" b="1">
                <a:latin typeface="Calibri"/>
                <a:cs typeface="Calibri"/>
              </a:rPr>
              <a:t>Conclusion</a:t>
            </a:r>
            <a:endParaRPr sz="1200">
              <a:latin typeface="Calibri"/>
              <a:cs typeface="Calibri"/>
            </a:endParaRPr>
          </a:p>
          <a:p>
            <a:pPr marL="12700" marR="7620">
              <a:lnSpc>
                <a:spcPct val="117700"/>
              </a:lnSpc>
              <a:spcBef>
                <a:spcPts val="790"/>
              </a:spcBef>
            </a:pPr>
            <a:r>
              <a:rPr dirty="0" sz="1200">
                <a:latin typeface="Calibri"/>
                <a:cs typeface="Calibri"/>
              </a:rPr>
              <a:t>In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conclusion,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HACCP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certification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cornerstone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ensuring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food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safety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excellence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within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3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food</a:t>
            </a:r>
            <a:r>
              <a:rPr dirty="0" sz="1200" spc="3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industry.</a:t>
            </a:r>
            <a:r>
              <a:rPr dirty="0" sz="1200" spc="3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By</a:t>
            </a:r>
            <a:r>
              <a:rPr dirty="0" sz="1200" spc="3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embracing</a:t>
            </a:r>
            <a:r>
              <a:rPr dirty="0" sz="1200" spc="3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3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seven</a:t>
            </a:r>
            <a:r>
              <a:rPr dirty="0" sz="1200" spc="3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principles</a:t>
            </a:r>
            <a:r>
              <a:rPr dirty="0" sz="1200" spc="3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3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HACCP</a:t>
            </a:r>
            <a:r>
              <a:rPr dirty="0" sz="1200" spc="3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3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undergoing</a:t>
            </a:r>
            <a:r>
              <a:rPr dirty="0" sz="1200" spc="38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the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02004" y="863853"/>
            <a:ext cx="5757545" cy="13087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17000"/>
              </a:lnSpc>
              <a:spcBef>
                <a:spcPts val="95"/>
              </a:spcBef>
            </a:pPr>
            <a:r>
              <a:rPr dirty="0" sz="1200">
                <a:latin typeface="Calibri"/>
                <a:cs typeface="Calibri"/>
              </a:rPr>
              <a:t>certification</a:t>
            </a:r>
            <a:r>
              <a:rPr dirty="0" sz="1200" spc="2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process,</a:t>
            </a:r>
            <a:r>
              <a:rPr dirty="0" sz="1200" spc="2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companies</a:t>
            </a:r>
            <a:r>
              <a:rPr dirty="0" sz="1200" spc="2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not</a:t>
            </a:r>
            <a:r>
              <a:rPr dirty="0" sz="1200" spc="2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only</a:t>
            </a:r>
            <a:r>
              <a:rPr dirty="0" sz="1200" spc="2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comply</a:t>
            </a:r>
            <a:r>
              <a:rPr dirty="0" sz="1200" spc="2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with</a:t>
            </a:r>
            <a:r>
              <a:rPr dirty="0" sz="1200" spc="2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international</a:t>
            </a:r>
            <a:r>
              <a:rPr dirty="0" sz="1200" spc="2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standards</a:t>
            </a:r>
            <a:r>
              <a:rPr dirty="0" sz="1200" spc="2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but</a:t>
            </a:r>
            <a:r>
              <a:rPr dirty="0" sz="1200" spc="29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also </a:t>
            </a:r>
            <a:r>
              <a:rPr dirty="0" sz="1200">
                <a:latin typeface="Calibri"/>
                <a:cs typeface="Calibri"/>
              </a:rPr>
              <a:t>prioritize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health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well-being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consumers.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benefits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extend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beyond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regulatory </a:t>
            </a:r>
            <a:r>
              <a:rPr dirty="0" sz="1200">
                <a:latin typeface="Calibri"/>
                <a:cs typeface="Calibri"/>
              </a:rPr>
              <a:t>compliance,</a:t>
            </a:r>
            <a:r>
              <a:rPr dirty="0" sz="1200" spc="4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encompassing</a:t>
            </a:r>
            <a:r>
              <a:rPr dirty="0" sz="1200" spc="4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enhanced</a:t>
            </a:r>
            <a:r>
              <a:rPr dirty="0" sz="1200" spc="4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brand</a:t>
            </a:r>
            <a:r>
              <a:rPr dirty="0" sz="1200" spc="4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reputation,</a:t>
            </a:r>
            <a:r>
              <a:rPr dirty="0" sz="1200" spc="459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operational</a:t>
            </a:r>
            <a:r>
              <a:rPr dirty="0" sz="1200" spc="4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efficiency,</a:t>
            </a:r>
            <a:r>
              <a:rPr dirty="0" sz="1200" spc="4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480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a </a:t>
            </a:r>
            <a:r>
              <a:rPr dirty="0" sz="1200" spc="-10">
                <a:latin typeface="Calibri"/>
                <a:cs typeface="Calibri"/>
              </a:rPr>
              <a:t>commitment</a:t>
            </a:r>
            <a:r>
              <a:rPr dirty="0" sz="1200" spc="-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continuous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improvement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food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safety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practices.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demand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safe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and </a:t>
            </a:r>
            <a:r>
              <a:rPr dirty="0" sz="1200" spc="-10">
                <a:latin typeface="Calibri"/>
                <a:cs typeface="Calibri"/>
              </a:rPr>
              <a:t>high-</a:t>
            </a:r>
            <a:r>
              <a:rPr dirty="0" sz="1200">
                <a:latin typeface="Calibri"/>
                <a:cs typeface="Calibri"/>
              </a:rPr>
              <a:t>quality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food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products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continues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rise,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HACCP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certification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remains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pivotal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tool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for </a:t>
            </a:r>
            <a:r>
              <a:rPr dirty="0" sz="1200">
                <a:latin typeface="Calibri"/>
                <a:cs typeface="Calibri"/>
              </a:rPr>
              <a:t>companies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aiming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meet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exceed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these </a:t>
            </a:r>
            <a:r>
              <a:rPr dirty="0" sz="1200" spc="-10">
                <a:latin typeface="Calibri"/>
                <a:cs typeface="Calibri"/>
              </a:rPr>
              <a:t>expectations.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462C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TRAINEE</dc:creator>
  <dcterms:created xsi:type="dcterms:W3CDTF">2023-12-29T05:20:24Z</dcterms:created>
  <dcterms:modified xsi:type="dcterms:W3CDTF">2023-12-29T05:20:24Z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2023-12-29T00:00:00Z</vt:filetime>
  </property>
  <property fmtid="{D5CDD505-2E9C-101B-9397-08002B2CF9AE}" pid="3" name="Creator">
    <vt:lpwstr>Microsoft® Word 2016</vt:lpwstr>
  </property>
  <property fmtid="{D5CDD505-2E9C-101B-9397-08002B2CF9AE}" pid="4" name="LastSaved">
    <vt:filetime>2023-12-29T00:00:00Z</vt:filetime>
  </property>
  <property fmtid="{D5CDD505-2E9C-101B-9397-08002B2CF9AE}" pid="5" name="Producer">
    <vt:lpwstr>Microsoft® Word 2016</vt:lpwstr>
  </property>
</Properties>
</file>